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97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2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5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DAF4-A135-4D02-832D-E935E4CA3897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6A24-D834-438C-9590-33E5DC04B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AN%20TA\unit10.2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unit%2010.%20Lop4.pptx#-1,19,Slide 19" TargetMode="External"/><Relationship Id="rId13" Type="http://schemas.openxmlformats.org/officeDocument/2006/relationships/image" Target="../media/image17.gif"/><Relationship Id="rId3" Type="http://schemas.openxmlformats.org/officeDocument/2006/relationships/slide" Target="slide8.xml"/><Relationship Id="rId7" Type="http://schemas.openxmlformats.org/officeDocument/2006/relationships/slide" Target="slide14.xml"/><Relationship Id="rId12" Type="http://schemas.openxmlformats.org/officeDocument/2006/relationships/hyperlink" Target="unit%2010.%20Lop4.pptx#-1,15,Slide 15" TargetMode="External"/><Relationship Id="rId17" Type="http://schemas.openxmlformats.org/officeDocument/2006/relationships/hyperlink" Target="unit%2010.%20Lop4.pptx#-1,18,Slide 18" TargetMode="External"/><Relationship Id="rId2" Type="http://schemas.openxmlformats.org/officeDocument/2006/relationships/image" Target="../media/image16.jpeg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unit%2010.%20Lop4.pptx#-1,17,Slide 17" TargetMode="External"/><Relationship Id="rId11" Type="http://schemas.openxmlformats.org/officeDocument/2006/relationships/slide" Target="slide9.xml"/><Relationship Id="rId5" Type="http://schemas.openxmlformats.org/officeDocument/2006/relationships/slide" Target="slide16.xml"/><Relationship Id="rId15" Type="http://schemas.openxmlformats.org/officeDocument/2006/relationships/hyperlink" Target="unit%2010.%20Lop4.pptx#-1,20,Slide 20" TargetMode="External"/><Relationship Id="rId10" Type="http://schemas.openxmlformats.org/officeDocument/2006/relationships/hyperlink" Target="unit%2010.%20Lop4.pptx#-1,16,Slide 16" TargetMode="External"/><Relationship Id="rId4" Type="http://schemas.openxmlformats.org/officeDocument/2006/relationships/hyperlink" Target="unit%2010.%20Lop4.pptx#-1,21,Slide 21" TargetMode="External"/><Relationship Id="rId9" Type="http://schemas.openxmlformats.org/officeDocument/2006/relationships/slide" Target="slide15.xml"/><Relationship Id="rId1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7.gif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AN%20TA\unit10%20a,b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VAN%20TA\unit10%20c,d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h-nen-powerpoint-dep-hd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2" y="9538"/>
            <a:ext cx="910850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252372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Present"/>
              </a:rPr>
              <a:t>Welcome to our class </a:t>
            </a:r>
            <a:r>
              <a:rPr lang="en-US" sz="5400" i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Present"/>
              </a:rPr>
              <a:t>4</a:t>
            </a:r>
            <a:endParaRPr lang="en-US" sz="5400" i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Presen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00506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</a:rPr>
              <a:t>Teacher: 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</a:rPr>
              <a:t>Nguyen Thi Thuy</a:t>
            </a:r>
            <a:endParaRPr lang="en-US" sz="4000" b="1" i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</a:rPr>
              <a:t>School: </a:t>
            </a:r>
            <a:r>
              <a:rPr lang="vi-VN" sz="4000" b="1" i="1" dirty="0" smtClean="0">
                <a:solidFill>
                  <a:srgbClr val="00B050"/>
                </a:solidFill>
                <a:latin typeface="Times New Roman" pitchFamily="18" charset="0"/>
              </a:rPr>
              <a:t>VXT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</a:rPr>
              <a:t>Primary School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7" name="Picture 120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62" y="4820672"/>
            <a:ext cx="1332338" cy="203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9" descr="FLOWER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152068"/>
            <a:ext cx="1224136" cy="187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blumen-pflanzen0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00" y="5586306"/>
            <a:ext cx="1752600" cy="10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nit10.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1" y="321803"/>
            <a:ext cx="8458200" cy="61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5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58204" cy="1000132"/>
          </a:xfrm>
        </p:spPr>
        <p:txBody>
          <a:bodyPr/>
          <a:lstStyle/>
          <a:p>
            <a:pPr algn="ctr"/>
            <a:r>
              <a:rPr lang="en-US" dirty="0" smtClean="0"/>
              <a:t>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Played badminton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you do yesterday?</a:t>
            </a:r>
          </a:p>
          <a:p>
            <a:endParaRPr lang="en-US" dirty="0"/>
          </a:p>
        </p:txBody>
      </p:sp>
      <p:pic>
        <p:nvPicPr>
          <p:cNvPr id="4" name="Picture 3" descr="https://s.sachmem.com/public/images/TA4T1SHS/U10-L2-2-2-kfijupoqeoivpjs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643050"/>
            <a:ext cx="7215238" cy="342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5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Painted a picture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did you do yesterday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 descr="https://s.sachmem.com/public/images/TA4T1SHS/U10-L2-2-3-eakzwefuzugqwr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143800" cy="376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Watered the flowers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you do yesterday?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s.sachmem.com/public/images/TA4T1SHS/U10-L2-2-4-chsrbgyxpbeppjx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7143800" cy="369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484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Let’s talk.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were you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I was……………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did you do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I +   verb- ed.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Expressions for the past time: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Yesterday morning/ afternoon/ evening.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Last night/ week/ month/ year…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yellow flower"/>
          <p:cNvPicPr>
            <a:picLocks noChangeAspect="1" noChangeArrowheads="1"/>
          </p:cNvPicPr>
          <p:nvPr/>
        </p:nvPicPr>
        <p:blipFill>
          <a:blip r:embed="rId2"/>
          <a:srcRect t="5556" b="5556"/>
          <a:stretch>
            <a:fillRect/>
          </a:stretch>
        </p:blipFill>
        <p:spPr bwMode="auto">
          <a:xfrm>
            <a:off x="762000" y="685800"/>
            <a:ext cx="7543800" cy="5562600"/>
          </a:xfrm>
          <a:prstGeom prst="rect">
            <a:avLst/>
          </a:prstGeom>
          <a:noFill/>
        </p:spPr>
      </p:pic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4419600" y="3276600"/>
            <a:ext cx="6858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172200" y="3733800"/>
            <a:ext cx="6858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096000" y="5105400"/>
            <a:ext cx="5334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1143000" y="4191000"/>
            <a:ext cx="609600" cy="533400"/>
          </a:xfrm>
          <a:prstGeom prst="star32">
            <a:avLst>
              <a:gd name="adj" fmla="val 3125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4495800" y="2057400"/>
            <a:ext cx="685800" cy="3810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02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3733800"/>
            <a:ext cx="6858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solidFill>
                  <a:srgbClr val="002060"/>
                </a:solidFill>
                <a:hlinkClick r:id="rId4" action="ppaction://hlinkpres?slideindex=21&amp;slidetitle=Slide 21"/>
              </a:rPr>
              <a:t>3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9403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96000" y="5105400"/>
            <a:ext cx="685800" cy="533400"/>
          </a:xfrm>
          <a:prstGeom prst="star32">
            <a:avLst>
              <a:gd name="adj" fmla="val 32292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2060"/>
                </a:solidFill>
                <a:hlinkClick r:id="rId6" action="ppaction://hlinkpres?slideindex=17&amp;slidetitle=Slide 17"/>
              </a:rPr>
              <a:t>4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04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495800" y="1981200"/>
            <a:ext cx="685800" cy="4572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2060"/>
                </a:solidFill>
                <a:hlinkClick r:id="rId8" action="ppaction://hlinkpres?slideindex=19&amp;slidetitle=Slide 19"/>
              </a:rPr>
              <a:t>6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05" name="AutoShap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19400" y="5105400"/>
            <a:ext cx="6858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solidFill>
                  <a:srgbClr val="002060"/>
                </a:solidFill>
                <a:hlinkClick r:id="rId4" action="ppaction://hlinkpres?slideindex=21&amp;slidetitle=Slide 21"/>
              </a:rPr>
              <a:t>7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9406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43000" y="4191000"/>
            <a:ext cx="609600" cy="4572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2060"/>
                </a:solidFill>
                <a:hlinkClick r:id="rId10" action="ppaction://hlinkpres?slideindex=16&amp;slidetitle=Slide 16"/>
              </a:rPr>
              <a:t>2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08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419600" y="3276600"/>
            <a:ext cx="6858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solidFill>
                  <a:srgbClr val="002060"/>
                </a:solidFill>
                <a:hlinkClick r:id="rId12" action="ppaction://hlinkpres?slideindex=15&amp;slidetitle=Slide 15"/>
              </a:rPr>
              <a:t>1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9409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8229600" y="2895600"/>
            <a:ext cx="914400" cy="457200"/>
          </a:xfrm>
          <a:prstGeom prst="ellipse">
            <a:avLst/>
          </a:prstGeom>
          <a:solidFill>
            <a:srgbClr val="FFFF00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600">
                <a:solidFill>
                  <a:srgbClr val="0000FF"/>
                </a:solidFill>
                <a:latin typeface=".VnBodoniH" pitchFamily="34" charset="0"/>
              </a:rPr>
              <a:t>&gt;&gt;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 rot="5400000">
            <a:off x="4191000" y="1905000"/>
            <a:ext cx="762000" cy="9144000"/>
          </a:xfrm>
          <a:prstGeom prst="rect">
            <a:avLst/>
          </a:prstGeom>
          <a:solidFill>
            <a:srgbClr val="CCFFCC"/>
          </a:solidFill>
          <a:ln w="571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 rot="16200000">
            <a:off x="4191000" y="-4191000"/>
            <a:ext cx="762000" cy="9144000"/>
          </a:xfrm>
          <a:prstGeom prst="rect">
            <a:avLst/>
          </a:prstGeom>
          <a:solidFill>
            <a:srgbClr val="FFCCFF"/>
          </a:solidFill>
          <a:ln w="57150" algn="ctr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228600" y="0"/>
            <a:ext cx="1600200" cy="488950"/>
          </a:xfrm>
          <a:prstGeom prst="rect">
            <a:avLst/>
          </a:prstGeom>
          <a:solidFill>
            <a:srgbClr val="FFCCFF"/>
          </a:solidFill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6600CC"/>
                </a:solidFill>
                <a:latin typeface=".VnVogueH" pitchFamily="34" charset="0"/>
              </a:rPr>
              <a:t> T</a:t>
            </a:r>
            <a:r>
              <a:rPr lang="en-US" sz="2600" b="1">
                <a:solidFill>
                  <a:srgbClr val="6600CC"/>
                </a:solidFill>
                <a:latin typeface=".VnVogue" pitchFamily="34" charset="0"/>
              </a:rPr>
              <a:t>eam A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76200" y="5943600"/>
            <a:ext cx="1828800" cy="427038"/>
          </a:xfrm>
          <a:prstGeom prst="rect">
            <a:avLst/>
          </a:prstGeom>
          <a:solidFill>
            <a:srgbClr val="CCFFCC"/>
          </a:solidFill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.VnVogue" pitchFamily="34" charset="0"/>
              </a:rPr>
              <a:t>Team  B</a:t>
            </a:r>
          </a:p>
        </p:txBody>
      </p:sp>
      <p:pic>
        <p:nvPicPr>
          <p:cNvPr id="59414" name="Picture 22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15" name="Picture 23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16" name="Picture 24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242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17" name="Picture 25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338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18" name="Picture 26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434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19" name="Picture 27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20" name="Picture 28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372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21" name="Picture 29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468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22" name="Picture 30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6172200"/>
            <a:ext cx="406400" cy="533400"/>
          </a:xfrm>
          <a:prstGeom prst="rect">
            <a:avLst/>
          </a:prstGeom>
          <a:noFill/>
        </p:spPr>
      </p:pic>
      <p:pic>
        <p:nvPicPr>
          <p:cNvPr id="59423" name="Picture 31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152400"/>
            <a:ext cx="406400" cy="533400"/>
          </a:xfrm>
          <a:prstGeom prst="rect">
            <a:avLst/>
          </a:prstGeom>
          <a:noFill/>
        </p:spPr>
      </p:pic>
      <p:pic>
        <p:nvPicPr>
          <p:cNvPr id="59424" name="Picture 32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1600" y="152400"/>
            <a:ext cx="406400" cy="533400"/>
          </a:xfrm>
          <a:prstGeom prst="rect">
            <a:avLst/>
          </a:prstGeom>
          <a:noFill/>
        </p:spPr>
      </p:pic>
      <p:pic>
        <p:nvPicPr>
          <p:cNvPr id="59425" name="Picture 33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51200" y="152400"/>
            <a:ext cx="406400" cy="533400"/>
          </a:xfrm>
          <a:prstGeom prst="rect">
            <a:avLst/>
          </a:prstGeom>
          <a:noFill/>
        </p:spPr>
      </p:pic>
      <p:pic>
        <p:nvPicPr>
          <p:cNvPr id="59426" name="Picture 34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60800" y="152400"/>
            <a:ext cx="406400" cy="533400"/>
          </a:xfrm>
          <a:prstGeom prst="rect">
            <a:avLst/>
          </a:prstGeom>
          <a:noFill/>
        </p:spPr>
      </p:pic>
      <p:pic>
        <p:nvPicPr>
          <p:cNvPr id="59427" name="Picture 35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70400" y="152400"/>
            <a:ext cx="406400" cy="533400"/>
          </a:xfrm>
          <a:prstGeom prst="rect">
            <a:avLst/>
          </a:prstGeom>
          <a:noFill/>
        </p:spPr>
      </p:pic>
      <p:pic>
        <p:nvPicPr>
          <p:cNvPr id="59428" name="Picture 36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3800" y="152400"/>
            <a:ext cx="406400" cy="533400"/>
          </a:xfrm>
          <a:prstGeom prst="rect">
            <a:avLst/>
          </a:prstGeom>
          <a:noFill/>
        </p:spPr>
      </p:pic>
      <p:pic>
        <p:nvPicPr>
          <p:cNvPr id="59429" name="Picture 37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38800" y="152400"/>
            <a:ext cx="406400" cy="533400"/>
          </a:xfrm>
          <a:prstGeom prst="rect">
            <a:avLst/>
          </a:prstGeom>
          <a:noFill/>
        </p:spPr>
      </p:pic>
      <p:pic>
        <p:nvPicPr>
          <p:cNvPr id="59430" name="Picture 38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23000" y="152400"/>
            <a:ext cx="406400" cy="533400"/>
          </a:xfrm>
          <a:prstGeom prst="rect">
            <a:avLst/>
          </a:prstGeom>
          <a:noFill/>
        </p:spPr>
      </p:pic>
      <p:pic>
        <p:nvPicPr>
          <p:cNvPr id="59431" name="Picture 39" descr="present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32600" y="152400"/>
            <a:ext cx="406400" cy="533400"/>
          </a:xfrm>
          <a:prstGeom prst="rect">
            <a:avLst/>
          </a:prstGeom>
          <a:noFill/>
        </p:spPr>
      </p:pic>
      <p:sp>
        <p:nvSpPr>
          <p:cNvPr id="59432" name="AutoShape 40"/>
          <p:cNvSpPr>
            <a:spLocks noChangeArrowheads="1"/>
          </p:cNvSpPr>
          <p:nvPr/>
        </p:nvSpPr>
        <p:spPr bwMode="auto">
          <a:xfrm>
            <a:off x="2895600" y="3810000"/>
            <a:ext cx="762000" cy="533400"/>
          </a:xfrm>
          <a:prstGeom prst="star32">
            <a:avLst>
              <a:gd name="adj" fmla="val 3125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33" name="AutoShape 41"/>
          <p:cNvSpPr>
            <a:spLocks noChangeArrowheads="1"/>
          </p:cNvSpPr>
          <p:nvPr/>
        </p:nvSpPr>
        <p:spPr bwMode="auto">
          <a:xfrm>
            <a:off x="7391400" y="4191000"/>
            <a:ext cx="609600" cy="533400"/>
          </a:xfrm>
          <a:prstGeom prst="star32">
            <a:avLst>
              <a:gd name="adj" fmla="val 3125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34" name="AutoShape 4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91400" y="4191000"/>
            <a:ext cx="609600" cy="4572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2060"/>
                </a:solidFill>
                <a:hlinkClick r:id="rId15" action="ppaction://hlinkpres?slideindex=20&amp;slidetitle=Slide 20"/>
              </a:rPr>
              <a:t>8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35" name="AutoShape 4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2895600" y="3810000"/>
            <a:ext cx="762000" cy="533400"/>
          </a:xfrm>
          <a:prstGeom prst="star32">
            <a:avLst>
              <a:gd name="adj" fmla="val 37500"/>
            </a:avLst>
          </a:prstGeom>
          <a:solidFill>
            <a:srgbClr val="FF9900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002060"/>
                </a:solidFill>
                <a:hlinkClick r:id="rId17" action="ppaction://hlinkpres?slideindex=18&amp;slidetitle=Slide 18"/>
              </a:rPr>
              <a:t>5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59436" name="Oval 44"/>
          <p:cNvSpPr>
            <a:spLocks noChangeArrowheads="1"/>
          </p:cNvSpPr>
          <p:nvPr/>
        </p:nvSpPr>
        <p:spPr bwMode="auto">
          <a:xfrm>
            <a:off x="7239000" y="6096000"/>
            <a:ext cx="838200" cy="762000"/>
          </a:xfrm>
          <a:prstGeom prst="ellipse">
            <a:avLst/>
          </a:prstGeom>
          <a:solidFill>
            <a:srgbClr val="CC00FF"/>
          </a:solidFill>
          <a:ln w="571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7239000" y="6172200"/>
            <a:ext cx="91440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.VnArial Narrow" pitchFamily="34" charset="0"/>
              </a:rPr>
              <a:t>Gifts</a:t>
            </a:r>
          </a:p>
        </p:txBody>
      </p:sp>
      <p:sp>
        <p:nvSpPr>
          <p:cNvPr id="59438" name="Oval 46"/>
          <p:cNvSpPr>
            <a:spLocks noChangeArrowheads="1"/>
          </p:cNvSpPr>
          <p:nvPr/>
        </p:nvSpPr>
        <p:spPr bwMode="auto">
          <a:xfrm>
            <a:off x="7391400" y="0"/>
            <a:ext cx="838200" cy="762000"/>
          </a:xfrm>
          <a:prstGeom prst="ellipse">
            <a:avLst/>
          </a:prstGeom>
          <a:solidFill>
            <a:srgbClr val="CC00FF"/>
          </a:solidFill>
          <a:ln w="571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7391400" y="90488"/>
            <a:ext cx="990600" cy="5191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.VnArial Narrow" pitchFamily="34" charset="0"/>
              </a:rPr>
              <a:t>Gifts</a:t>
            </a:r>
          </a:p>
        </p:txBody>
      </p:sp>
      <p:sp>
        <p:nvSpPr>
          <p:cNvPr id="59440" name="Oval 48"/>
          <p:cNvSpPr>
            <a:spLocks noChangeArrowheads="1"/>
          </p:cNvSpPr>
          <p:nvPr/>
        </p:nvSpPr>
        <p:spPr bwMode="auto">
          <a:xfrm>
            <a:off x="8229600" y="152400"/>
            <a:ext cx="838200" cy="457200"/>
          </a:xfrm>
          <a:prstGeom prst="ellipse">
            <a:avLst/>
          </a:prstGeom>
          <a:solidFill>
            <a:srgbClr val="FFCCFF"/>
          </a:solidFill>
          <a:ln w="571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8382000" y="6262688"/>
            <a:ext cx="914400" cy="5191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.VnArial Narrow" pitchFamily="34" charset="0"/>
              </a:rPr>
              <a:t>lost</a:t>
            </a:r>
          </a:p>
        </p:txBody>
      </p:sp>
      <p:sp>
        <p:nvSpPr>
          <p:cNvPr id="59442" name="Text Box 50"/>
          <p:cNvSpPr txBox="1">
            <a:spLocks noChangeArrowheads="1"/>
          </p:cNvSpPr>
          <p:nvPr/>
        </p:nvSpPr>
        <p:spPr bwMode="auto">
          <a:xfrm>
            <a:off x="8229600" y="90488"/>
            <a:ext cx="838200" cy="5191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Arial Narrow" pitchFamily="34" charset="0"/>
              </a:rPr>
              <a:t> </a:t>
            </a:r>
            <a:r>
              <a:rPr lang="en-US" sz="2800" b="1">
                <a:solidFill>
                  <a:srgbClr val="CC3300"/>
                </a:solidFill>
                <a:latin typeface=".VnArial Narrow" pitchFamily="34" charset="0"/>
              </a:rPr>
              <a:t>lost</a:t>
            </a:r>
          </a:p>
        </p:txBody>
      </p:sp>
      <p:sp>
        <p:nvSpPr>
          <p:cNvPr id="59443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-152400" y="0"/>
            <a:ext cx="1524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51" name="AutoShape 59"/>
          <p:cNvSpPr>
            <a:spLocks noChangeArrowheads="1"/>
          </p:cNvSpPr>
          <p:nvPr/>
        </p:nvSpPr>
        <p:spPr bwMode="auto">
          <a:xfrm>
            <a:off x="3429000" y="-152400"/>
            <a:ext cx="76200" cy="152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ction Button: End 50">
            <a:hlinkClick r:id="rId16" action="ppaction://hlinksldjump" highlightClick="1"/>
          </p:cNvPr>
          <p:cNvSpPr/>
          <p:nvPr/>
        </p:nvSpPr>
        <p:spPr>
          <a:xfrm>
            <a:off x="8229600" y="5011445"/>
            <a:ext cx="685800" cy="914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78972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9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20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9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2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6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5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8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2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9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8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6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0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4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8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2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6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0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41"/>
                  </p:tgtEl>
                </p:cond>
              </p:nextCondLst>
            </p:seq>
          </p:childTnLst>
        </p:cTn>
      </p:par>
    </p:tnLst>
    <p:bldLst>
      <p:bldP spid="59402" grpId="0" animBg="1"/>
      <p:bldP spid="59402" grpId="1" animBg="1"/>
      <p:bldP spid="59403" grpId="0" animBg="1"/>
      <p:bldP spid="59404" grpId="0" animBg="1"/>
      <p:bldP spid="59405" grpId="0" animBg="1"/>
      <p:bldP spid="59406" grpId="0" animBg="1"/>
      <p:bldP spid="59408" grpId="0" animBg="1"/>
      <p:bldP spid="59434" grpId="0" animBg="1"/>
      <p:bldP spid="594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.sachmem.com/public/images/TA4T1SHS/U10-L2-1-1-ysgisbgucpnxmbp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7785"/>
            <a:ext cx="6019800" cy="4483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77200" y="5334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.sachmem.com/public/images/TA4T1SHS/U10-L2-1-2-hpdbvrqrauxlddo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45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77200" y="5334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.sachmem.com/public/images/TA4T1SHS/U10-L2-1-3-gkqvapnqzlyffnh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45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77200" y="5334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.sachmem.com/public/images/TA4T1SHS/U10-L2-1-4-bjvmampzhbjjizu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45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77200" y="5334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9" descr="FLOWERS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1644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0" descr="FLOWER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733800"/>
            <a:ext cx="20431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1" descr="kids teeter totter clear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30257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5" name="Text Box 339"/>
          <p:cNvSpPr txBox="1">
            <a:spLocks noChangeArrowheads="1"/>
          </p:cNvSpPr>
          <p:nvPr/>
        </p:nvSpPr>
        <p:spPr bwMode="auto">
          <a:xfrm>
            <a:off x="381000" y="228600"/>
            <a:ext cx="8763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Checking up: </a:t>
            </a:r>
          </a:p>
          <a:p>
            <a:pPr eaLnBrk="1" hangingPunct="1">
              <a:buFontTx/>
              <a:buChar char="-"/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 Call two students to introduce themselves in front of class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0" y="-523875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Ride a bike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3200400" y="68580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sz="2800"/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1219200" y="68580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Dance</a:t>
            </a: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3733800" y="6858000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Play the piano</a:t>
            </a: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6096000" y="6858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Draw</a:t>
            </a:r>
          </a:p>
        </p:txBody>
      </p:sp>
      <p:sp>
        <p:nvSpPr>
          <p:cNvPr id="3083" name="Text Box 112"/>
          <p:cNvSpPr txBox="1">
            <a:spLocks noChangeArrowheads="1"/>
          </p:cNvSpPr>
          <p:nvPr/>
        </p:nvSpPr>
        <p:spPr bwMode="auto">
          <a:xfrm>
            <a:off x="4038600" y="2370138"/>
            <a:ext cx="406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800" b="1"/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2667000" y="6858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Speak English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295400" y="1905000"/>
            <a:ext cx="6172200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</a:rPr>
              <a:t>My name is ……….I am 10 years old. I can (sing). I like (listening to music).</a:t>
            </a:r>
          </a:p>
        </p:txBody>
      </p:sp>
    </p:spTree>
    <p:extLst>
      <p:ext uri="{BB962C8B-B14F-4D97-AF65-F5344CB8AC3E}">
        <p14:creationId xmlns:p14="http://schemas.microsoft.com/office/powerpoint/2010/main" val="33091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.sachmem.com/public/images/TA4T1SHS/U10-L2-4-1-cidnnphyowpvvdm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35" y="1590675"/>
            <a:ext cx="4011930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077200" y="5334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s.sachmem.com/public/images/TA4T1SHS/U10-L2-5-3-gliyewgavqjbpy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858000" cy="4787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077200" y="5334000"/>
            <a:ext cx="7620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himg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0" y="-304800"/>
            <a:ext cx="10744200" cy="7543800"/>
          </a:xfrm>
          <a:prstGeom prst="rect">
            <a:avLst/>
          </a:prstGeom>
          <a:noFill/>
        </p:spPr>
      </p:pic>
      <p:sp>
        <p:nvSpPr>
          <p:cNvPr id="113667" name="AutoShape 3" descr="Water droplets"/>
          <p:cNvSpPr>
            <a:spLocks noChangeArrowheads="1"/>
          </p:cNvSpPr>
          <p:nvPr/>
        </p:nvSpPr>
        <p:spPr bwMode="auto">
          <a:xfrm>
            <a:off x="76200" y="457200"/>
            <a:ext cx="8915400" cy="1905000"/>
          </a:xfrm>
          <a:prstGeom prst="ribbon2">
            <a:avLst>
              <a:gd name="adj1" fmla="val 12500"/>
              <a:gd name="adj2" fmla="val 68528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7600" b="1">
                <a:solidFill>
                  <a:srgbClr val="FF0000"/>
                </a:solidFill>
              </a:rPr>
              <a:t>Lucky number</a:t>
            </a:r>
          </a:p>
        </p:txBody>
      </p:sp>
      <p:pic>
        <p:nvPicPr>
          <p:cNvPr id="113668" name="Picture 4" descr="chuot mik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362200"/>
            <a:ext cx="1828800" cy="1778000"/>
          </a:xfrm>
          <a:prstGeom prst="rect">
            <a:avLst/>
          </a:prstGeom>
          <a:noFill/>
        </p:spPr>
      </p:pic>
      <p:pic>
        <p:nvPicPr>
          <p:cNvPr id="113669" name="Picture 5" descr="presen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114800"/>
            <a:ext cx="809625" cy="1066800"/>
          </a:xfrm>
          <a:prstGeom prst="rect">
            <a:avLst/>
          </a:prstGeom>
          <a:noFill/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905000" y="4706938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i="1">
                <a:solidFill>
                  <a:srgbClr val="0000FF"/>
                </a:solidFill>
                <a:latin typeface=".VnArial" pitchFamily="34" charset="0"/>
              </a:rPr>
              <a:t>You get</a:t>
            </a:r>
            <a:r>
              <a:rPr lang="en-US" sz="6000" b="1" i="1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6000" b="1" i="1">
                <a:solidFill>
                  <a:srgbClr val="FF3300"/>
                </a:solidFill>
                <a:latin typeface=".VnArial" pitchFamily="34" charset="0"/>
              </a:rPr>
              <a:t>2 gifts</a:t>
            </a:r>
            <a:r>
              <a:rPr lang="en-US" sz="6000" b="1" i="1">
                <a:solidFill>
                  <a:srgbClr val="FFFF00"/>
                </a:solidFill>
                <a:latin typeface=".VnArial" pitchFamily="34" charset="0"/>
              </a:rPr>
              <a:t>.</a:t>
            </a:r>
            <a:endParaRPr lang="en-US" sz="6000" b="1" i="1">
              <a:solidFill>
                <a:srgbClr val="FFFF00"/>
              </a:solidFill>
            </a:endParaRP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2362200" y="-609600"/>
            <a:ext cx="76200" cy="76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6000"/>
            <a:ext cx="1042987" cy="104298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4656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Homelink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- Learning by heart all the new words.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- Preparing the next lesson.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Teacher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pic>
        <p:nvPicPr>
          <p:cNvPr id="6247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  <p:pic>
        <p:nvPicPr>
          <p:cNvPr id="62471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85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Our lesson is over</a:t>
            </a:r>
          </a:p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Thank you very much</a:t>
            </a:r>
          </a:p>
        </p:txBody>
      </p:sp>
      <p:pic>
        <p:nvPicPr>
          <p:cNvPr id="62474" name="Picture 10" descr="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295400"/>
            <a:ext cx="200183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66910"/>
      </p:ext>
    </p:extLst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nit10 a,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775" y="304800"/>
            <a:ext cx="84804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nit10 c,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8458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 were you yesterday, Mai?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I was at home.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1. Look, listen and repeat.</a:t>
            </a:r>
          </a:p>
          <a:p>
            <a:endParaRPr lang="en-US" dirty="0"/>
          </a:p>
        </p:txBody>
      </p:sp>
      <p:pic>
        <p:nvPicPr>
          <p:cNvPr id="6" name="Picture 5" descr="https://s.sachmem.com/public/images/TA4T1SHS/U10-L2-1-1-ysgisbgucpnxmbp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97" y="1700808"/>
            <a:ext cx="7786742" cy="370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677045"/>
      </p:ext>
    </p:extLst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115328" cy="1177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What did you do in the morning?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I watered the flowers.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.sachmem.com/public/images/TA4T1SHS/U10-L2-1-2-hpdbvrqrauxlddo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15304" cy="3786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3037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What did you do in the afternoon?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I played chess with my father.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s://s.sachmem.com/public/images/TA4T1SHS/U10-L2-1-3-gkqvapnqzlyffnh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30225"/>
            <a:ext cx="7786742" cy="3898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0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 about yesterday evening?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I watched TV.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https://s.sachmem.com/public/images/TA4T1SHS/U10-L2-1-4-bjvmampzhbjjizu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469345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4675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.sachmem.com/public/images/TA4T1SHS/U10-L2-1-2-hpdbvrqrauxlddo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14357"/>
            <a:ext cx="3629052" cy="202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s.sachmem.com/public/images/TA4T1SHS/U10-L2-1-1-ysgisbgucpnxmbp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705252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ttps://s.sachmem.com/public/images/TA4T1SHS/U10-L2-1-3-gkqvapnqzlyffnhd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581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ttps://s.sachmem.com/public/images/TA4T1SHS/U10-L2-1-4-bjvmampzhbjjizuc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657600"/>
            <a:ext cx="3657601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334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Where were you yesterday, Mai?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002060"/>
                </a:solidFill>
              </a:rPr>
              <a:t>            I was at home.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What did you do in the morning?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002060"/>
                </a:solidFill>
              </a:rPr>
              <a:t>         I watered the flowers.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What did you do in the afternoon?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002060"/>
                </a:solidFill>
              </a:rPr>
              <a:t>    I played chess with my father.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What about yesterday evening?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002060"/>
                </a:solidFill>
              </a:rPr>
              <a:t>               I watched TV.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209</Words>
  <Application>Microsoft Office PowerPoint</Application>
  <PresentationFormat>On-screen Show (4:3)</PresentationFormat>
  <Paragraphs>56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Where were you yesterday, Mai?             I was at home.</vt:lpstr>
      <vt:lpstr>        What did you do in the morning?          I watered the flowers. </vt:lpstr>
      <vt:lpstr>   What did you do in the afternoon?     I played chess with my father. </vt:lpstr>
      <vt:lpstr>What about yesterday evening?                I watched TV.</vt:lpstr>
      <vt:lpstr>PowerPoint Presentation</vt:lpstr>
      <vt:lpstr>PowerPoint Presentation</vt:lpstr>
      <vt:lpstr>     Played badminton</vt:lpstr>
      <vt:lpstr>Painted a picture</vt:lpstr>
      <vt:lpstr>Watered the flowers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2016-12-27T16:14:52Z</dcterms:created>
  <dcterms:modified xsi:type="dcterms:W3CDTF">2017-01-12T13:59:52Z</dcterms:modified>
</cp:coreProperties>
</file>